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74" autoAdjust="0"/>
    <p:restoredTop sz="94660"/>
  </p:normalViewPr>
  <p:slideViewPr>
    <p:cSldViewPr>
      <p:cViewPr varScale="1">
        <p:scale>
          <a:sx n="79" d="100"/>
          <a:sy n="79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52FB-BC22-45A2-BBD3-D0FB7AD2BEBC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87235-2697-47CF-B893-A715CBBF05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52FB-BC22-45A2-BBD3-D0FB7AD2BEBC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87235-2697-47CF-B893-A715CBBF05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52FB-BC22-45A2-BBD3-D0FB7AD2BEBC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87235-2697-47CF-B893-A715CBBF05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52FB-BC22-45A2-BBD3-D0FB7AD2BEBC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87235-2697-47CF-B893-A715CBBF05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52FB-BC22-45A2-BBD3-D0FB7AD2BEBC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87235-2697-47CF-B893-A715CBBF05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52FB-BC22-45A2-BBD3-D0FB7AD2BEBC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87235-2697-47CF-B893-A715CBBF05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52FB-BC22-45A2-BBD3-D0FB7AD2BEBC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87235-2697-47CF-B893-A715CBBF05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52FB-BC22-45A2-BBD3-D0FB7AD2BEBC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87235-2697-47CF-B893-A715CBBF05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52FB-BC22-45A2-BBD3-D0FB7AD2BEBC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87235-2697-47CF-B893-A715CBBF05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52FB-BC22-45A2-BBD3-D0FB7AD2BEBC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87235-2697-47CF-B893-A715CBBF05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52FB-BC22-45A2-BBD3-D0FB7AD2BEBC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87235-2697-47CF-B893-A715CBBF05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6000" r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952FB-BC22-45A2-BBD3-D0FB7AD2BEBC}" type="datetimeFigureOut">
              <a:rPr lang="en-US" smtClean="0"/>
              <a:pPr/>
              <a:t>9/29/2009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87235-2697-47CF-B893-A715CBBF05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Cannonball People!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</p:spPr>
        <p:txBody>
          <a:bodyPr/>
          <a:lstStyle/>
          <a:p>
            <a:r>
              <a:rPr lang="en-US" dirty="0" err="1" smtClean="0"/>
              <a:t>V</a:t>
            </a:r>
            <a:r>
              <a:rPr lang="en-US" sz="1600" dirty="0" err="1" smtClean="0"/>
              <a:t>x</a:t>
            </a:r>
            <a:r>
              <a:rPr lang="en-US" dirty="0" smtClean="0"/>
              <a:t>= 30 m/s</a:t>
            </a:r>
          </a:p>
          <a:p>
            <a:r>
              <a:rPr lang="en-US" dirty="0" err="1" smtClean="0"/>
              <a:t>V</a:t>
            </a:r>
            <a:r>
              <a:rPr lang="en-US" sz="1600" dirty="0" err="1"/>
              <a:t>y</a:t>
            </a:r>
            <a:r>
              <a:rPr lang="en-US" sz="1600" dirty="0" err="1" smtClean="0"/>
              <a:t>i</a:t>
            </a:r>
            <a:r>
              <a:rPr lang="en-US" dirty="0" smtClean="0"/>
              <a:t>= 10 m/s</a:t>
            </a:r>
          </a:p>
          <a:p>
            <a:r>
              <a:rPr lang="en-US" dirty="0" smtClean="0"/>
              <a:t>a= -9.81 m/s²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for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146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r>
              <a:rPr lang="en-US" dirty="0" err="1" smtClean="0"/>
              <a:t>V</a:t>
            </a:r>
            <a:r>
              <a:rPr lang="en-US" sz="1600" dirty="0" err="1" smtClean="0"/>
              <a:t>yf</a:t>
            </a:r>
            <a:r>
              <a:rPr lang="en-US" dirty="0" smtClean="0"/>
              <a:t>=-</a:t>
            </a:r>
            <a:r>
              <a:rPr lang="en-US" dirty="0" err="1" smtClean="0"/>
              <a:t>V</a:t>
            </a:r>
            <a:r>
              <a:rPr lang="en-US" sz="1600" dirty="0" err="1" smtClean="0"/>
              <a:t>yi</a:t>
            </a:r>
            <a:endParaRPr lang="en-US" sz="1600" dirty="0" smtClean="0"/>
          </a:p>
          <a:p>
            <a:r>
              <a:rPr lang="en-US" dirty="0" err="1" smtClean="0"/>
              <a:t>V</a:t>
            </a:r>
            <a:r>
              <a:rPr lang="en-US" sz="1600" dirty="0" err="1" smtClean="0"/>
              <a:t>yf</a:t>
            </a:r>
            <a:r>
              <a:rPr lang="en-US" dirty="0" smtClean="0"/>
              <a:t>=</a:t>
            </a:r>
            <a:r>
              <a:rPr lang="en-US" dirty="0" err="1" smtClean="0"/>
              <a:t>V</a:t>
            </a:r>
            <a:r>
              <a:rPr lang="en-US" sz="1600" dirty="0" err="1" smtClean="0"/>
              <a:t>yi</a:t>
            </a:r>
            <a:r>
              <a:rPr lang="en-US" dirty="0" err="1" smtClean="0"/>
              <a:t>+at</a:t>
            </a:r>
            <a:endParaRPr lang="en-US" dirty="0" smtClean="0"/>
          </a:p>
          <a:p>
            <a:r>
              <a:rPr lang="en-US" dirty="0" smtClean="0"/>
              <a:t>(-10 m/s)= (10 m/s) + (-9.81m/s²) t</a:t>
            </a:r>
          </a:p>
          <a:p>
            <a:r>
              <a:rPr lang="en-US" dirty="0"/>
              <a:t>(</a:t>
            </a:r>
            <a:r>
              <a:rPr lang="en-US" dirty="0" smtClean="0"/>
              <a:t>-20m/s)/(-9.81m/s²)=t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4114800"/>
            <a:ext cx="1905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effectLst/>
              </a:rPr>
              <a:t>2.0387s=t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for Change in 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2057400"/>
          </a:xfrm>
        </p:spPr>
        <p:txBody>
          <a:bodyPr/>
          <a:lstStyle/>
          <a:p>
            <a:r>
              <a:rPr lang="en-US" dirty="0" err="1" smtClean="0"/>
              <a:t>V</a:t>
            </a:r>
            <a:r>
              <a:rPr lang="en-US" sz="1600" dirty="0" err="1" smtClean="0"/>
              <a:t>x</a:t>
            </a:r>
            <a:r>
              <a:rPr lang="en-US" dirty="0" smtClean="0"/>
              <a:t>= </a:t>
            </a:r>
            <a:r>
              <a:rPr lang="el-GR" dirty="0" smtClean="0"/>
              <a:t>Δ</a:t>
            </a:r>
            <a:r>
              <a:rPr lang="en-US" dirty="0" smtClean="0"/>
              <a:t>x/t</a:t>
            </a:r>
            <a:endParaRPr lang="en-US" sz="1600" dirty="0" smtClean="0"/>
          </a:p>
          <a:p>
            <a:r>
              <a:rPr lang="en-US" dirty="0" smtClean="0"/>
              <a:t>30 m/s = </a:t>
            </a:r>
            <a:r>
              <a:rPr lang="el-GR" dirty="0" smtClean="0"/>
              <a:t>Δ</a:t>
            </a:r>
            <a:r>
              <a:rPr lang="en-US" dirty="0" smtClean="0"/>
              <a:t>x/2.0387s</a:t>
            </a:r>
          </a:p>
          <a:p>
            <a:r>
              <a:rPr lang="en-US" dirty="0" smtClean="0"/>
              <a:t>(30m/s)(2.0387s)=</a:t>
            </a:r>
            <a:r>
              <a:rPr lang="el-GR" dirty="0" smtClean="0"/>
              <a:t>Δ</a:t>
            </a:r>
            <a:r>
              <a:rPr lang="en-US" dirty="0" smtClean="0"/>
              <a:t>x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3657600"/>
            <a:ext cx="2667000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l-GR" sz="3200" dirty="0" smtClean="0">
                <a:solidFill>
                  <a:schemeClr val="bg1"/>
                </a:solidFill>
                <a:effectLst/>
              </a:rPr>
              <a:t>Δ</a:t>
            </a:r>
            <a:r>
              <a:rPr lang="en-US" sz="3200" dirty="0" smtClean="0">
                <a:solidFill>
                  <a:schemeClr val="bg1"/>
                </a:solidFill>
                <a:effectLst/>
              </a:rPr>
              <a:t>x= 61.161m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 for </a:t>
            </a:r>
            <a:r>
              <a:rPr lang="en-US" dirty="0"/>
              <a:t>C</a:t>
            </a:r>
            <a:r>
              <a:rPr lang="en-US" dirty="0" smtClean="0"/>
              <a:t>hange in 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9144000" cy="2514600"/>
          </a:xfrm>
        </p:spPr>
        <p:txBody>
          <a:bodyPr/>
          <a:lstStyle/>
          <a:p>
            <a:r>
              <a:rPr lang="en-US" dirty="0" err="1" smtClean="0"/>
              <a:t>y</a:t>
            </a:r>
            <a:r>
              <a:rPr lang="en-US" sz="1600" dirty="0" err="1" smtClean="0"/>
              <a:t>max</a:t>
            </a:r>
            <a:r>
              <a:rPr lang="en-US" dirty="0" smtClean="0"/>
              <a:t>= </a:t>
            </a:r>
            <a:r>
              <a:rPr lang="en-US" dirty="0" err="1" smtClean="0"/>
              <a:t>V</a:t>
            </a:r>
            <a:r>
              <a:rPr lang="en-US" sz="1600" dirty="0" err="1" smtClean="0"/>
              <a:t>yi</a:t>
            </a:r>
            <a:r>
              <a:rPr lang="en-US" sz="1600" dirty="0" smtClean="0"/>
              <a:t> </a:t>
            </a:r>
            <a:r>
              <a:rPr lang="en-US" dirty="0" smtClean="0"/>
              <a:t>(t/2) + ½ a (t/2)²</a:t>
            </a:r>
          </a:p>
          <a:p>
            <a:r>
              <a:rPr lang="en-US" dirty="0" err="1" smtClean="0"/>
              <a:t>y</a:t>
            </a:r>
            <a:r>
              <a:rPr lang="en-US" sz="1600" dirty="0" err="1" smtClean="0"/>
              <a:t>max</a:t>
            </a:r>
            <a:r>
              <a:rPr lang="en-US" dirty="0" smtClean="0"/>
              <a:t>=(10m/s)(2.0387s/2)+½(-9.81m/s²)(2.0387s/2)²</a:t>
            </a:r>
          </a:p>
          <a:p>
            <a:r>
              <a:rPr lang="en-US" dirty="0" err="1" smtClean="0"/>
              <a:t>y</a:t>
            </a:r>
            <a:r>
              <a:rPr lang="en-US" sz="1600" dirty="0" err="1" smtClean="0"/>
              <a:t>max</a:t>
            </a:r>
            <a:r>
              <a:rPr lang="en-US" dirty="0" smtClean="0"/>
              <a:t>=10.1935m+(-4.9999)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3657600"/>
            <a:ext cx="27432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y</a:t>
            </a:r>
            <a:r>
              <a:rPr lang="en-US" sz="1600" dirty="0" err="1" smtClean="0">
                <a:solidFill>
                  <a:schemeClr val="bg1"/>
                </a:solidFill>
              </a:rPr>
              <a:t>max</a:t>
            </a:r>
            <a:r>
              <a:rPr lang="en-US" sz="3600" dirty="0" smtClean="0">
                <a:solidFill>
                  <a:schemeClr val="bg1"/>
                </a:solidFill>
              </a:rPr>
              <a:t>= 5.1936m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Vertex of the Hoop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800"/>
          </a:xfrm>
        </p:spPr>
        <p:txBody>
          <a:bodyPr/>
          <a:lstStyle/>
          <a:p>
            <a:r>
              <a:rPr lang="en-US" dirty="0" smtClean="0"/>
              <a:t>( ½ </a:t>
            </a:r>
            <a:r>
              <a:rPr lang="el-GR" dirty="0" smtClean="0"/>
              <a:t>Δ</a:t>
            </a:r>
            <a:r>
              <a:rPr lang="en-US" dirty="0" smtClean="0"/>
              <a:t>x, </a:t>
            </a:r>
            <a:r>
              <a:rPr lang="en-US" dirty="0" err="1" smtClean="0"/>
              <a:t>y</a:t>
            </a:r>
            <a:r>
              <a:rPr lang="en-US" sz="1600" dirty="0" err="1" smtClean="0"/>
              <a:t>max</a:t>
            </a:r>
            <a:r>
              <a:rPr lang="en-US" dirty="0" smtClean="0"/>
              <a:t>)</a:t>
            </a:r>
          </a:p>
          <a:p>
            <a:r>
              <a:rPr lang="en-US" dirty="0" smtClean="0"/>
              <a:t>(½ 61.161m, 5.1936)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657600"/>
            <a:ext cx="51816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Vertex= (30.5805,5.1936)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Diagram!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" name="Content Placeholder 3" descr="human-cannon-bi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752600"/>
            <a:ext cx="8096250" cy="3886200"/>
          </a:xfrm>
        </p:spPr>
      </p:pic>
      <p:sp>
        <p:nvSpPr>
          <p:cNvPr id="5" name="TextBox 4"/>
          <p:cNvSpPr txBox="1"/>
          <p:nvPr/>
        </p:nvSpPr>
        <p:spPr>
          <a:xfrm>
            <a:off x="3581400" y="1600200"/>
            <a:ext cx="236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Top: 5.19m high</a:t>
            </a:r>
          </a:p>
          <a:p>
            <a:r>
              <a:rPr lang="en-US" sz="2000" b="1" dirty="0" smtClean="0">
                <a:solidFill>
                  <a:schemeClr val="bg1"/>
                </a:solidFill>
              </a:rPr>
              <a:t>30.58m over	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0" y="4876800"/>
            <a:ext cx="2049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61.16m from canon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  <a:alpha val="60000"/>
            </a:schemeClr>
          </a:solidFill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  <a:alpha val="61000"/>
            </a:schemeClr>
          </a:solidFill>
        </p:spPr>
        <p:txBody>
          <a:bodyPr/>
          <a:lstStyle/>
          <a:p>
            <a:r>
              <a:rPr lang="en-US" dirty="0" err="1" smtClean="0"/>
              <a:t>V</a:t>
            </a:r>
            <a:r>
              <a:rPr lang="en-US" sz="1600" dirty="0" err="1" smtClean="0"/>
              <a:t>x</a:t>
            </a:r>
            <a:r>
              <a:rPr lang="en-US" dirty="0" smtClean="0"/>
              <a:t>= 30 m/s</a:t>
            </a:r>
          </a:p>
          <a:p>
            <a:r>
              <a:rPr lang="en-US" dirty="0" err="1" smtClean="0"/>
              <a:t>V</a:t>
            </a:r>
            <a:r>
              <a:rPr lang="en-US" sz="1600" dirty="0" err="1" smtClean="0"/>
              <a:t>yi</a:t>
            </a:r>
            <a:r>
              <a:rPr lang="en-US" dirty="0" smtClean="0"/>
              <a:t>= 10 m/s</a:t>
            </a:r>
          </a:p>
          <a:p>
            <a:r>
              <a:rPr lang="en-US" dirty="0" smtClean="0"/>
              <a:t>a= -9.81 m/s²</a:t>
            </a:r>
          </a:p>
          <a:p>
            <a:r>
              <a:rPr lang="en-US" dirty="0" smtClean="0"/>
              <a:t>2.0387s=t</a:t>
            </a:r>
          </a:p>
          <a:p>
            <a:r>
              <a:rPr lang="el-GR" dirty="0" smtClean="0"/>
              <a:t>Δ</a:t>
            </a:r>
            <a:r>
              <a:rPr lang="en-US" dirty="0" smtClean="0"/>
              <a:t>x= 61.161m</a:t>
            </a:r>
          </a:p>
          <a:p>
            <a:r>
              <a:rPr lang="en-US" dirty="0" err="1" smtClean="0"/>
              <a:t>y</a:t>
            </a:r>
            <a:r>
              <a:rPr lang="en-US" sz="1400" dirty="0" err="1" smtClean="0"/>
              <a:t>max</a:t>
            </a:r>
            <a:r>
              <a:rPr lang="en-US" dirty="0" smtClean="0"/>
              <a:t>= 5.1936m</a:t>
            </a:r>
          </a:p>
          <a:p>
            <a:r>
              <a:rPr lang="en-US" dirty="0" smtClean="0"/>
              <a:t>Vertex= (30.5805,5.1936)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161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Cannonball People!</vt:lpstr>
      <vt:lpstr>Created Values</vt:lpstr>
      <vt:lpstr>Solving for time</vt:lpstr>
      <vt:lpstr>Solving for Change in x</vt:lpstr>
      <vt:lpstr>Solve for Change in y</vt:lpstr>
      <vt:lpstr>Vertex of the Hoop</vt:lpstr>
      <vt:lpstr>Diagram!</vt:lpstr>
      <vt:lpstr>Summary</vt:lpstr>
    </vt:vector>
  </TitlesOfParts>
  <Company>Cherokee County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vail86757</dc:creator>
  <cp:lastModifiedBy>van dyke103562</cp:lastModifiedBy>
  <cp:revision>13</cp:revision>
  <dcterms:created xsi:type="dcterms:W3CDTF">2009-09-15T13:12:08Z</dcterms:created>
  <dcterms:modified xsi:type="dcterms:W3CDTF">2009-09-29T13:28:05Z</dcterms:modified>
</cp:coreProperties>
</file>